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9144000"/>
  <p:notesSz cx="6858000" cy="9144000"/>
  <p:embeddedFontLst>
    <p:embeddedFont>
      <p:font typeface="Archivo Narrow"/>
      <p:regular r:id="rId23"/>
      <p:bold r:id="rId24"/>
      <p:italic r:id="rId25"/>
      <p:boldItalic r:id="rId26"/>
    </p:embeddedFont>
    <p:embeddedFont>
      <p:font typeface="Pacifico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6d1Qza75NKssVMu/heN6Ygm1a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rchivoNarrow-bold.fntdata"/><Relationship Id="rId23" Type="http://schemas.openxmlformats.org/officeDocument/2006/relationships/font" Target="fonts/ArchivoNarrow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chivoNarrow-boldItalic.fntdata"/><Relationship Id="rId25" Type="http://schemas.openxmlformats.org/officeDocument/2006/relationships/font" Target="fonts/ArchivoNarrow-italic.fntdata"/><Relationship Id="rId28" Type="http://customschemas.google.com/relationships/presentationmetadata" Target="metadata"/><Relationship Id="rId27" Type="http://schemas.openxmlformats.org/officeDocument/2006/relationships/font" Target="fonts/Pacific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be7674e57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be7674e5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be7674e57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be7674e5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be7674e57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be7674e5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be7674e57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be7674e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bc9377a58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8bc9377a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15"/>
          <p:cNvSpPr/>
          <p:nvPr/>
        </p:nvSpPr>
        <p:spPr>
          <a:xfrm flipH="1">
            <a:off x="18" y="67300"/>
            <a:ext cx="9143982" cy="1420254"/>
          </a:xfrm>
          <a:prstGeom prst="flowChartDocumen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5"/>
          <p:cNvSpPr/>
          <p:nvPr/>
        </p:nvSpPr>
        <p:spPr>
          <a:xfrm flipH="1">
            <a:off x="18" y="0"/>
            <a:ext cx="9143982" cy="1420254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5"/>
          <p:cNvSpPr/>
          <p:nvPr/>
        </p:nvSpPr>
        <p:spPr>
          <a:xfrm>
            <a:off x="-11025" y="5919900"/>
            <a:ext cx="9155100" cy="9381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 txBox="1"/>
          <p:nvPr/>
        </p:nvSpPr>
        <p:spPr>
          <a:xfrm>
            <a:off x="25" y="5919900"/>
            <a:ext cx="3572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b="1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15"/>
          <p:cNvSpPr txBox="1"/>
          <p:nvPr/>
        </p:nvSpPr>
        <p:spPr>
          <a:xfrm>
            <a:off x="3709075" y="5919900"/>
            <a:ext cx="2030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b="1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18;p15"/>
          <p:cNvSpPr txBox="1"/>
          <p:nvPr/>
        </p:nvSpPr>
        <p:spPr>
          <a:xfrm>
            <a:off x="6067875" y="5919900"/>
            <a:ext cx="2984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   VALUES</a:t>
            </a:r>
            <a:endParaRPr b="1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 Moral Uprightness</a:t>
            </a:r>
            <a:b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Love of Fellow Beings   </a:t>
            </a:r>
            <a:b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43450" y="232167"/>
            <a:ext cx="2764676" cy="10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24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4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24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4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25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25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6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16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6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6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indent="-3429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indent="-3429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indent="-3429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indent="-3429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indent="-34290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17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7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17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7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18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8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" name="Google Shape;43;p18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8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8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9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19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9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" name="Google Shape;53;p19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9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9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20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0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20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0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0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21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1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21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1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22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22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2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2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23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3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23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3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3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chivo Narrow"/>
              <a:buChar char="●"/>
              <a:defRPr b="0" i="0" sz="22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■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●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■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●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chivo Narrow"/>
              <a:buChar char="■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>
            <p:ph type="ctrTitle"/>
          </p:nvPr>
        </p:nvSpPr>
        <p:spPr>
          <a:xfrm>
            <a:off x="217425" y="2092527"/>
            <a:ext cx="85206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NETFLIX CLONE REACT APP</a:t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2222025" y="2967625"/>
            <a:ext cx="451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 Web Development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253050" y="4174800"/>
            <a:ext cx="3229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Presented by:</a:t>
            </a:r>
            <a:endParaRPr b="1" i="0" sz="20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latin typeface="Archivo Narrow"/>
                <a:ea typeface="Archivo Narrow"/>
                <a:cs typeface="Archivo Narrow"/>
                <a:sym typeface="Archivo Narrow"/>
              </a:rPr>
              <a:t>Akhil Baby - 2347205</a:t>
            </a:r>
            <a:endParaRPr sz="20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latin typeface="Archivo Narrow"/>
                <a:ea typeface="Archivo Narrow"/>
                <a:cs typeface="Archivo Narrow"/>
                <a:sym typeface="Archivo Narrow"/>
              </a:rPr>
              <a:t>Amar</a:t>
            </a:r>
            <a:r>
              <a:rPr lang="en-GB" sz="2000">
                <a:latin typeface="Archivo Narrow"/>
                <a:ea typeface="Archivo Narrow"/>
                <a:cs typeface="Archivo Narrow"/>
                <a:sym typeface="Archivo Narrow"/>
              </a:rPr>
              <a:t> G</a:t>
            </a:r>
            <a:r>
              <a:rPr lang="en-GB" sz="2000">
                <a:latin typeface="Archivo Narrow"/>
                <a:ea typeface="Archivo Narrow"/>
                <a:cs typeface="Archivo Narrow"/>
                <a:sym typeface="Archivo Narrow"/>
              </a:rPr>
              <a:t> Nath - 2347208</a:t>
            </a:r>
            <a:endParaRPr sz="20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latin typeface="Archivo Narrow"/>
                <a:ea typeface="Archivo Narrow"/>
                <a:cs typeface="Archivo Narrow"/>
                <a:sym typeface="Archivo Narrow"/>
              </a:rPr>
              <a:t>Vishnu Swaroop P S - 2347265</a:t>
            </a:r>
            <a:endParaRPr sz="20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1175411" y="4339300"/>
            <a:ext cx="1960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Evaluated By: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Dr.Cynthia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711750" y="885150"/>
            <a:ext cx="8072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CONCLUSION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140925" y="1648650"/>
            <a:ext cx="8786700" cy="4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>
                <a:solidFill>
                  <a:schemeClr val="dk1"/>
                </a:solidFill>
              </a:rPr>
              <a:t>Our Netflix Clone project has brought a seamless streaming experience to life, driven by React and Firebase. From user authentication to video APIs, it's a user-centric journey.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>
                <a:solidFill>
                  <a:schemeClr val="dk1"/>
                </a:solidFill>
              </a:rPr>
              <a:t>With centralized user data storage, we've ensured efficiency. As we conclude, we're excited about the future, embracing potential enhancements and continued excellence. 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>
                <a:solidFill>
                  <a:schemeClr val="dk1"/>
                </a:solidFill>
              </a:rPr>
              <a:t>This project showcases the power of innovation and technology to enrich lives, and we're grateful for your support on this adventure.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>
                <a:solidFill>
                  <a:schemeClr val="dk1"/>
                </a:solidFill>
              </a:rPr>
              <a:t>The future holds more, and we can't wait to see where the Netflix Clone project goes. Thank you for being a part of this journey.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664200" y="605425"/>
            <a:ext cx="78156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Archivo Narrow"/>
                <a:ea typeface="Archivo Narrow"/>
                <a:cs typeface="Archivo Narrow"/>
                <a:sym typeface="Archivo Narrow"/>
              </a:rPr>
              <a:t>SCREENSHOTS</a:t>
            </a:r>
            <a:endParaRPr b="1" sz="28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185" name="Google Shape;18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417050"/>
            <a:ext cx="8167658" cy="459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1" name="Google Shape;1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9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7" name="Google Shape;1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9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be7674e57_0_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3" name="Google Shape;203;g28be7674e57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9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be7674e57_0_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9" name="Google Shape;209;g28be7674e5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788" y="2352675"/>
            <a:ext cx="34004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be7674e57_0_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5" name="Google Shape;215;g28be7674e57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9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be7674e57_0_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1" name="Google Shape;221;g28be7674e5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9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/>
          <p:nvPr>
            <p:ph type="title"/>
          </p:nvPr>
        </p:nvSpPr>
        <p:spPr>
          <a:xfrm>
            <a:off x="311700" y="1724901"/>
            <a:ext cx="85206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0" lang="en-GB" u="sng">
                <a:latin typeface="Pacifico"/>
                <a:ea typeface="Pacifico"/>
                <a:cs typeface="Pacifico"/>
                <a:sym typeface="Pacifico"/>
              </a:rPr>
              <a:t>Thanks!</a:t>
            </a:r>
            <a:endParaRPr b="0" u="sng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27" name="Google Shape;227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type="title"/>
          </p:nvPr>
        </p:nvSpPr>
        <p:spPr>
          <a:xfrm>
            <a:off x="311700" y="63383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ABSTRACT</a:t>
            </a:r>
            <a:endParaRPr/>
          </a:p>
        </p:txBody>
      </p:sp>
      <p:sp>
        <p:nvSpPr>
          <p:cNvPr id="120" name="Google Shape;120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11700" y="1473527"/>
            <a:ext cx="82746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Our Netflix Clone React App is a web development showcase that replicates the Netflix experience.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This project highlights the technology stack, hardware and software requirements, and challenges faced during development.With modules for user authentication, a movie catalog, video streaming, and user profiles, we provide an overview of modern web development techniques.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This presentation offers insights into the complexities of building a React-based app and serves as a valuable resource for web development enthusiasts, demonstrating practical skills and inspiring new projects in the digital streaming space.</a:t>
            </a:r>
            <a:endParaRPr i="0" sz="2200" u="none" cap="none" strike="noStrike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466475" y="776475"/>
            <a:ext cx="8443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127" name="Google Shape;127;p3"/>
          <p:cNvSpPr txBox="1"/>
          <p:nvPr>
            <p:ph idx="1" type="body"/>
          </p:nvPr>
        </p:nvSpPr>
        <p:spPr>
          <a:xfrm>
            <a:off x="311700" y="1415000"/>
            <a:ext cx="47307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Introduction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Hardware Requirements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Software Requirements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Project Description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Conclusion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ScreenShots</a:t>
            </a:r>
            <a:endParaRPr/>
          </a:p>
        </p:txBody>
      </p:sp>
      <p:sp>
        <p:nvSpPr>
          <p:cNvPr id="128" name="Google Shape;128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476" y="2073126"/>
            <a:ext cx="3789824" cy="378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35" name="Google Shape;135;p4"/>
          <p:cNvSpPr txBox="1"/>
          <p:nvPr>
            <p:ph idx="1" type="body"/>
          </p:nvPr>
        </p:nvSpPr>
        <p:spPr>
          <a:xfrm>
            <a:off x="311700" y="1356875"/>
            <a:ext cx="8520600" cy="4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Introducing the Netflix Clone Project, a web application that brings the world of streaming entertainment to your fingertips. Built on the power of React, this platform is your gateway to a world of cinematic wonders.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Explore a user-friendly experience with smooth animations that guide your journey. The login page ensures a personalized interaction, and the "Netflix" section is your portal to a vast library of content, all seamlessly integrated with video APIs.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Manage your user preferences effortlessly with features like "Logout" and "Create User," all backed by Firebase's robust database. Join us as we embark on a journey into the next level of entertainment technology. Welcome to the Netflix Clone Project.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142550" y="1719900"/>
            <a:ext cx="51105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GB">
                <a:solidFill>
                  <a:schemeClr val="dk1"/>
                </a:solidFill>
              </a:rPr>
              <a:t>Monitor Type</a:t>
            </a:r>
            <a:r>
              <a:rPr lang="en-GB">
                <a:solidFill>
                  <a:schemeClr val="dk1"/>
                </a:solidFill>
              </a:rPr>
              <a:t> : Any modern monitor with a minimum resolution of 1280x800.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Processor</a:t>
            </a:r>
            <a:r>
              <a:rPr lang="en-GB"/>
              <a:t> : Intel dual-core processor and above.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GB">
                <a:solidFill>
                  <a:schemeClr val="dk1"/>
                </a:solidFill>
              </a:rPr>
              <a:t>RAM Size</a:t>
            </a:r>
            <a:r>
              <a:rPr lang="en-GB">
                <a:solidFill>
                  <a:schemeClr val="dk1"/>
                </a:solidFill>
              </a:rPr>
              <a:t> : 4 GB or more 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Clock Speed</a:t>
            </a:r>
            <a:r>
              <a:rPr lang="en-GB"/>
              <a:t> : 2.0 GHz or higher.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Hard Disk Capacity</a:t>
            </a:r>
            <a:r>
              <a:rPr lang="en-GB"/>
              <a:t> : 256 GB or more.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328" y="1589077"/>
            <a:ext cx="3679826" cy="36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520650" y="722850"/>
            <a:ext cx="81027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HARDWARE REQUIREMENTS</a:t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298175" y="886750"/>
            <a:ext cx="7801500" cy="4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2800"/>
              <a:t>SOFTWARE</a:t>
            </a:r>
            <a:r>
              <a:rPr b="1" lang="en-GB" sz="2800"/>
              <a:t> REQUIREMENTS </a:t>
            </a:r>
            <a:endParaRPr b="1"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Operating System </a:t>
            </a:r>
            <a:r>
              <a:rPr lang="en-GB"/>
              <a:t>: Windows 10, macOS, Linux.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Code Editor </a:t>
            </a:r>
            <a:r>
              <a:rPr lang="en-GB"/>
              <a:t>: Visual Studio Code or your preferred code editor.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Node.js</a:t>
            </a:r>
            <a:r>
              <a:rPr lang="en-GB"/>
              <a:t> : Install Node.js with npm for managing dependencies and running JavaScript.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ReactJS </a:t>
            </a:r>
            <a:r>
              <a:rPr lang="en-GB"/>
              <a:t>: Create your Netflix Clone project using ReactJS, a powerful JavaScript library for building user interfaces.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Database</a:t>
            </a:r>
            <a:r>
              <a:rPr lang="en-GB"/>
              <a:t> : Use Firebase, MySQL, or any preferred database system for storing data.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Web Browser</a:t>
            </a:r>
            <a:r>
              <a:rPr lang="en-GB"/>
              <a:t> : Google Chrome, Microsoft Edge, Mozilla Firefox.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Git</a:t>
            </a:r>
            <a:r>
              <a:rPr lang="en-GB"/>
              <a:t> : Consider using Git for version control and collaboration.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500550" y="76191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PROJECT DESCRIPTION</a:t>
            </a:r>
            <a:endParaRPr/>
          </a:p>
        </p:txBody>
      </p:sp>
      <p:sp>
        <p:nvSpPr>
          <p:cNvPr id="156" name="Google Shape;156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583925" y="1784675"/>
            <a:ext cx="6999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❖"/>
            </a:pPr>
            <a:r>
              <a:rPr b="1" lang="en-GB" sz="2200">
                <a:latin typeface="Archivo Narrow"/>
                <a:ea typeface="Archivo Narrow"/>
                <a:cs typeface="Archivo Narrow"/>
                <a:sym typeface="Archivo Narrow"/>
              </a:rPr>
              <a:t>Module 1 : User Authentication</a:t>
            </a:r>
            <a:endParaRPr b="1"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Foundation of the Netflix Clone project.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Allows users to create accounts securely.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Provides secure login access for personalized features.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Implements password security and authentication protocols.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Utilizes Firebase database for secure storage of login information.</a:t>
            </a:r>
            <a:endParaRPr b="1" sz="2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idx="1" type="body"/>
          </p:nvPr>
        </p:nvSpPr>
        <p:spPr>
          <a:xfrm>
            <a:off x="394200" y="1536625"/>
            <a:ext cx="8355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668100" y="644575"/>
            <a:ext cx="8081700" cy="5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Char char="❖"/>
            </a:pPr>
            <a:r>
              <a:rPr b="1" lang="en-GB" sz="2800">
                <a:latin typeface="Archivo Narrow"/>
                <a:ea typeface="Archivo Narrow"/>
                <a:cs typeface="Archivo Narrow"/>
                <a:sym typeface="Archivo Narrow"/>
              </a:rPr>
              <a:t>Module 2: Netflix Page</a:t>
            </a:r>
            <a:endParaRPr b="1"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Central hub of the Netflix Clone project.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Offers a dynamic homepage with featured content.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Organizes content into categories for easy browsing.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Enables seamless video streaming for a rich viewing experience.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Char char="❖"/>
            </a:pPr>
            <a:r>
              <a:rPr b="1" lang="en-GB" sz="2800">
                <a:latin typeface="Archivo Narrow"/>
                <a:ea typeface="Archivo Narrow"/>
                <a:cs typeface="Archivo Narrow"/>
                <a:sym typeface="Archivo Narrow"/>
              </a:rPr>
              <a:t>Module 3: Video APIs</a:t>
            </a:r>
            <a:endParaRPr b="1"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Integrates external video APIs to expand our content library.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Accesses a variety of movies and series data, including posters, and trailers.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Enhances the Netflix Clone project by offering a wide selection of content from different sources.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Ensures a diverse and engaging viewing experience for users.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bc9377a58_0_33"/>
          <p:cNvSpPr txBox="1"/>
          <p:nvPr>
            <p:ph idx="1" type="body"/>
          </p:nvPr>
        </p:nvSpPr>
        <p:spPr>
          <a:xfrm>
            <a:off x="394200" y="1536625"/>
            <a:ext cx="8355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70" name="Google Shape;170;g28bc9377a58_0_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g28bc9377a58_0_33"/>
          <p:cNvSpPr txBox="1"/>
          <p:nvPr/>
        </p:nvSpPr>
        <p:spPr>
          <a:xfrm>
            <a:off x="668100" y="796975"/>
            <a:ext cx="8081700" cy="5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Char char="❖"/>
            </a:pPr>
            <a:r>
              <a:rPr b="1" lang="en-GB" sz="2800">
                <a:latin typeface="Archivo Narrow"/>
                <a:ea typeface="Archivo Narrow"/>
                <a:cs typeface="Archivo Narrow"/>
                <a:sym typeface="Archivo Narrow"/>
              </a:rPr>
              <a:t>Module 4: User Management</a:t>
            </a:r>
            <a:endParaRPr b="1"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Allows users to view their username.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Provides a straightforward way for users to sign out from their accounts.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Ensures easy and secure management of user details and account access.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Char char="❖"/>
            </a:pPr>
            <a:r>
              <a:rPr b="1" lang="en-GB" sz="2800">
                <a:latin typeface="Archivo Narrow"/>
                <a:ea typeface="Archivo Narrow"/>
                <a:cs typeface="Archivo Narrow"/>
                <a:sym typeface="Archivo Narrow"/>
              </a:rPr>
              <a:t>Module 5: Firebase Database</a:t>
            </a:r>
            <a:endParaRPr b="1"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Centralizes user data storage, facilitating secure access and management.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Real-time synchronization of user-related data.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Efficiently structures and secures data while ensuring data consistency.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</a:pPr>
            <a:r>
              <a:rPr lang="en-GB" sz="2200">
                <a:latin typeface="Archivo Narrow"/>
                <a:ea typeface="Archivo Narrow"/>
                <a:cs typeface="Archivo Narrow"/>
                <a:sym typeface="Archivo Narrow"/>
              </a:rPr>
              <a:t>A critical component for maintaining user profiles in real-time.</a:t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